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1D798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1D798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1D798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316723" y="59435"/>
            <a:ext cx="1776983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3880" y="1648967"/>
            <a:ext cx="8311133" cy="3499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5404" y="1650492"/>
            <a:ext cx="4184141" cy="1668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67328" y="1650492"/>
            <a:ext cx="5106162" cy="1668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15439" y="2564892"/>
            <a:ext cx="6421374" cy="16680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89632" y="3479291"/>
            <a:ext cx="4089654" cy="16680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97067" y="3479291"/>
            <a:ext cx="1553717" cy="16680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316723" y="59435"/>
            <a:ext cx="1776983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578" y="1168653"/>
            <a:ext cx="7914843" cy="368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1D7989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36438" y="6640982"/>
            <a:ext cx="3084195" cy="15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682748" y="6657035"/>
            <a:ext cx="102869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‹#›</a:t>
            </a:fld>
            <a:endParaRPr sz="8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0.jpe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jpeg"/><Relationship Id="rId7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31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791" y="1871471"/>
            <a:ext cx="7352665" cy="276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6000" b="1" dirty="0">
                <a:solidFill>
                  <a:srgbClr val="FF0000"/>
                </a:solidFill>
                <a:latin typeface="Segoe UI Black"/>
                <a:cs typeface="Segoe UI Black"/>
              </a:rPr>
              <a:t>OFER</a:t>
            </a:r>
            <a:r>
              <a:rPr sz="6000" b="1" spc="10" dirty="0">
                <a:solidFill>
                  <a:srgbClr val="FF0000"/>
                </a:solidFill>
                <a:latin typeface="Segoe UI Black"/>
                <a:cs typeface="Segoe UI Black"/>
              </a:rPr>
              <a:t>T</a:t>
            </a:r>
            <a:r>
              <a:rPr sz="6000" b="1"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  <a:r>
              <a:rPr sz="6000" b="1" spc="-20" dirty="0">
                <a:solidFill>
                  <a:srgbClr val="FF0000"/>
                </a:solidFill>
                <a:latin typeface="Segoe UI Black"/>
                <a:cs typeface="Segoe UI Black"/>
              </a:rPr>
              <a:t> </a:t>
            </a:r>
            <a:r>
              <a:rPr sz="6000" b="1" spc="-35" dirty="0">
                <a:solidFill>
                  <a:srgbClr val="FF0000"/>
                </a:solidFill>
                <a:latin typeface="Segoe UI Black"/>
                <a:cs typeface="Segoe UI Black"/>
              </a:rPr>
              <a:t>LICHIDARE </a:t>
            </a:r>
            <a:r>
              <a:rPr sz="6000" b="1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ACCESORII</a:t>
            </a:r>
            <a:r>
              <a:rPr sz="6000" b="1" spc="-5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z="6000" b="1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DE </a:t>
            </a:r>
            <a:r>
              <a:rPr sz="6000" b="1" spc="-5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GRADI</a:t>
            </a:r>
            <a:r>
              <a:rPr sz="6000" b="1"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N</a:t>
            </a:r>
            <a:r>
              <a:rPr sz="6000" b="1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Ă</a:t>
            </a:r>
            <a:endParaRPr sz="6000" dirty="0">
              <a:solidFill>
                <a:schemeClr val="accent3">
                  <a:lumMod val="50000"/>
                </a:schemeClr>
              </a:solidFill>
              <a:latin typeface="Segoe UI Black"/>
              <a:cs typeface="Segoe UI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5448" y="6657035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3667" y="1842516"/>
            <a:ext cx="3361943" cy="3361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6139" y="5458866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577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50834" y="5456732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193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8774" y="1624457"/>
            <a:ext cx="548322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10X16545</a:t>
            </a:r>
            <a:r>
              <a:rPr sz="1950" b="1" spc="5" dirty="0">
                <a:solidFill>
                  <a:srgbClr val="FFFFFF"/>
                </a:solidFill>
                <a:latin typeface="Segoe UI"/>
                <a:cs typeface="Segoe UI"/>
              </a:rPr>
              <a:t>7</a:t>
            </a: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-3	5X713073-1</a:t>
            </a:r>
            <a:endParaRPr sz="195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663" y="2029078"/>
            <a:ext cx="37084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MA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40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C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PA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12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8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35" dirty="0">
                <a:solidFill>
                  <a:srgbClr val="585858"/>
                </a:solidFill>
                <a:latin typeface="Lucida Sans"/>
                <a:cs typeface="Lucida Sans"/>
              </a:rPr>
              <a:t>G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OS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40" dirty="0">
                <a:solidFill>
                  <a:srgbClr val="585858"/>
                </a:solidFill>
                <a:latin typeface="Lucida Sans"/>
                <a:cs typeface="Lucida Sans"/>
              </a:rPr>
              <a:t>E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fara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am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ba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aj)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114" y="2011045"/>
            <a:ext cx="322516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C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12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8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35" dirty="0">
                <a:solidFill>
                  <a:srgbClr val="585858"/>
                </a:solidFill>
                <a:latin typeface="Lucida Sans"/>
                <a:cs typeface="Lucida Sans"/>
              </a:rPr>
              <a:t>G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am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ba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j</a:t>
            </a:r>
            <a:r>
              <a:rPr sz="9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un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g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a)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3" name="object 33"/>
          <p:cNvSpPr/>
          <p:nvPr/>
        </p:nvSpPr>
        <p:spPr>
          <a:xfrm>
            <a:off x="6720840" y="2205227"/>
            <a:ext cx="2023109" cy="13266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416800" y="2665476"/>
            <a:ext cx="48640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5+1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63011" y="2357627"/>
            <a:ext cx="2024634" cy="13251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80613" y="2816986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7455" y="2663063"/>
            <a:ext cx="3865270" cy="2243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69539" y="6657035"/>
            <a:ext cx="12953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3667" y="2250948"/>
            <a:ext cx="2811780" cy="2811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559" y="5458866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76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2255" y="5456732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85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8774" y="1624457"/>
            <a:ext cx="581279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10X369224617	10X369224618</a:t>
            </a:r>
            <a:endParaRPr sz="1950" dirty="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663" y="2029078"/>
            <a:ext cx="30232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114" y="2011045"/>
            <a:ext cx="30226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6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3" name="object 33"/>
          <p:cNvSpPr/>
          <p:nvPr/>
        </p:nvSpPr>
        <p:spPr>
          <a:xfrm>
            <a:off x="1043939" y="2432304"/>
            <a:ext cx="2447544" cy="2449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20840" y="2205227"/>
            <a:ext cx="2023109" cy="1326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39076" y="2665476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88920" y="2333244"/>
            <a:ext cx="2023109" cy="1326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405378" y="2793491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2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2409444"/>
            <a:ext cx="2433828" cy="243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559" y="5458866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95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8774" y="1624457"/>
            <a:ext cx="536321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10X369224600	369224601</a:t>
            </a:r>
            <a:endParaRPr sz="1950" dirty="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663" y="2029078"/>
            <a:ext cx="289687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2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2255" y="5456732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35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114" y="2011045"/>
            <a:ext cx="20701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2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12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6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3" name="object 33"/>
          <p:cNvSpPr/>
          <p:nvPr/>
        </p:nvSpPr>
        <p:spPr>
          <a:xfrm>
            <a:off x="2788920" y="2333244"/>
            <a:ext cx="2023109" cy="13266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05378" y="2793491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46776" y="2380488"/>
            <a:ext cx="2433828" cy="2433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3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4836" y="2357627"/>
            <a:ext cx="2138172" cy="2459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559" y="5458866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104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8774" y="1624457"/>
            <a:ext cx="536321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10X369224602	369224603</a:t>
            </a:r>
            <a:endParaRPr sz="195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663" y="2029078"/>
            <a:ext cx="3294379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2255" y="5456732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36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114" y="2011045"/>
            <a:ext cx="240093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8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7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3" name="object 33"/>
          <p:cNvSpPr/>
          <p:nvPr/>
        </p:nvSpPr>
        <p:spPr>
          <a:xfrm>
            <a:off x="2788920" y="2333244"/>
            <a:ext cx="2023109" cy="13266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05378" y="2793491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86755" y="2324100"/>
            <a:ext cx="2417063" cy="24155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4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5128" y="2357627"/>
            <a:ext cx="2546604" cy="254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559" y="5458866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97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8774" y="1624457"/>
            <a:ext cx="581279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369224604	10X369224606</a:t>
            </a:r>
            <a:endParaRPr sz="1950" dirty="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663" y="2029078"/>
            <a:ext cx="246824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26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2255" y="5456732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123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114" y="2011045"/>
            <a:ext cx="336296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50" dirty="0">
                <a:solidFill>
                  <a:srgbClr val="585858"/>
                </a:solidFill>
                <a:latin typeface="Lucida Sans"/>
                <a:cs typeface="Lucida Sans"/>
              </a:rPr>
              <a:t>Q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RE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3" name="object 33"/>
          <p:cNvSpPr/>
          <p:nvPr/>
        </p:nvSpPr>
        <p:spPr>
          <a:xfrm>
            <a:off x="1382267" y="2420111"/>
            <a:ext cx="2577084" cy="2577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20840" y="2205227"/>
            <a:ext cx="2023109" cy="1326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39076" y="2665476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5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9344" y="2316479"/>
            <a:ext cx="2161031" cy="2499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559" y="5458866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97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8774" y="1624457"/>
            <a:ext cx="581279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369224608	10X369224609</a:t>
            </a:r>
            <a:endParaRPr sz="195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663" y="2029078"/>
            <a:ext cx="250761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50" dirty="0">
                <a:solidFill>
                  <a:srgbClr val="585858"/>
                </a:solidFill>
                <a:latin typeface="Lucida Sans"/>
                <a:cs typeface="Lucida Sans"/>
              </a:rPr>
              <a:t>Q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RE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20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6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35951" y="5456732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228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22114" y="2011045"/>
            <a:ext cx="318643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10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3" name="object 33"/>
          <p:cNvSpPr/>
          <p:nvPr/>
        </p:nvSpPr>
        <p:spPr>
          <a:xfrm>
            <a:off x="6720840" y="2205227"/>
            <a:ext cx="2023109" cy="13266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339076" y="2665476"/>
            <a:ext cx="640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75232" y="2644139"/>
            <a:ext cx="2205227" cy="2203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6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0873" y="5458866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154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8774" y="1624457"/>
            <a:ext cx="536321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369224611	369224613</a:t>
            </a:r>
            <a:endParaRPr sz="195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663" y="2029078"/>
            <a:ext cx="233108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D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16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8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17109" y="5554268"/>
            <a:ext cx="17640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err="1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400" b="1" spc="5" dirty="0" err="1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dirty="0" err="1">
                <a:solidFill>
                  <a:srgbClr val="FFFFFF"/>
                </a:solidFill>
                <a:latin typeface="Segoe UI"/>
                <a:cs typeface="Segoe UI"/>
              </a:rPr>
              <a:t>eţ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hu-HU" sz="1400" b="1" dirty="0" err="1" smtClean="0">
                <a:solidFill>
                  <a:srgbClr val="FFFFFF"/>
                </a:solidFill>
                <a:latin typeface="Segoe UI"/>
                <a:cs typeface="Segoe UI"/>
              </a:rPr>
              <a:t>promo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2255" y="5456732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24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2114" y="2011045"/>
            <a:ext cx="230505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50" dirty="0">
                <a:solidFill>
                  <a:srgbClr val="585858"/>
                </a:solidFill>
                <a:latin typeface="Lucida Sans"/>
                <a:cs typeface="Lucida Sans"/>
              </a:rPr>
              <a:t>Q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RE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2" name="object 32"/>
          <p:cNvSpPr/>
          <p:nvPr/>
        </p:nvSpPr>
        <p:spPr>
          <a:xfrm>
            <a:off x="1150619" y="2214372"/>
            <a:ext cx="2735580" cy="2737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6108" y="2255520"/>
            <a:ext cx="2645664" cy="26502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7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7559" y="5458866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60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8774" y="1624457"/>
            <a:ext cx="536321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369224614	369224615</a:t>
            </a:r>
            <a:endParaRPr sz="195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663" y="2029078"/>
            <a:ext cx="230505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50" dirty="0">
                <a:solidFill>
                  <a:srgbClr val="585858"/>
                </a:solidFill>
                <a:latin typeface="Lucida Sans"/>
                <a:cs typeface="Lucida Sans"/>
              </a:rPr>
              <a:t>Q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RE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4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35951" y="5456732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48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2114" y="2011045"/>
            <a:ext cx="237045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50" dirty="0">
                <a:solidFill>
                  <a:srgbClr val="585858"/>
                </a:solidFill>
                <a:latin typeface="Lucida Sans"/>
                <a:cs typeface="Lucida Sans"/>
              </a:rPr>
              <a:t>Q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RE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O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 13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2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K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5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2" name="object 32"/>
          <p:cNvSpPr/>
          <p:nvPr/>
        </p:nvSpPr>
        <p:spPr>
          <a:xfrm>
            <a:off x="1263396" y="2357627"/>
            <a:ext cx="2670048" cy="2670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5523" y="2293620"/>
            <a:ext cx="2545079" cy="2543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>
                <a:latin typeface="Calibri"/>
                <a:cs typeface="Calibri"/>
              </a:rPr>
              <a:pPr marL="25400">
                <a:lnSpc>
                  <a:spcPct val="100000"/>
                </a:lnSpc>
              </a:pPr>
              <a:t>8</a:t>
            </a:fld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3667" y="1842516"/>
            <a:ext cx="3361943" cy="3361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388" y="2240279"/>
            <a:ext cx="2961132" cy="2938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894" y="5211190"/>
            <a:ext cx="2974340" cy="842644"/>
          </a:xfrm>
          <a:custGeom>
            <a:avLst/>
            <a:gdLst/>
            <a:ahLst/>
            <a:cxnLst/>
            <a:rect l="l" t="t" r="r" b="b"/>
            <a:pathLst>
              <a:path w="2974340" h="842645">
                <a:moveTo>
                  <a:pt x="0" y="842137"/>
                </a:moveTo>
                <a:lnTo>
                  <a:pt x="2973832" y="842137"/>
                </a:lnTo>
                <a:lnTo>
                  <a:pt x="2973832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714" y="5211190"/>
            <a:ext cx="1010919" cy="842644"/>
          </a:xfrm>
          <a:custGeom>
            <a:avLst/>
            <a:gdLst/>
            <a:ahLst/>
            <a:cxnLst/>
            <a:rect l="l" t="t" r="r" b="b"/>
            <a:pathLst>
              <a:path w="1010920" h="842645">
                <a:moveTo>
                  <a:pt x="0" y="842137"/>
                </a:moveTo>
                <a:lnTo>
                  <a:pt x="1010627" y="842137"/>
                </a:lnTo>
                <a:lnTo>
                  <a:pt x="1010627" y="0"/>
                </a:lnTo>
                <a:lnTo>
                  <a:pt x="0" y="0"/>
                </a:lnTo>
                <a:lnTo>
                  <a:pt x="0" y="8421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371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894" y="5204840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5">
                <a:moveTo>
                  <a:pt x="0" y="0"/>
                </a:moveTo>
                <a:lnTo>
                  <a:pt x="0" y="86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44" y="521119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544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8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3074" y="5556402"/>
            <a:ext cx="9855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7559" y="5458866"/>
            <a:ext cx="3181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32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0644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39" y="4433316"/>
                </a:lnTo>
                <a:lnTo>
                  <a:pt x="3977639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644" y="1584960"/>
            <a:ext cx="3983990" cy="368935"/>
          </a:xfrm>
          <a:custGeom>
            <a:avLst/>
            <a:gdLst/>
            <a:ahLst/>
            <a:cxnLst/>
            <a:rect l="l" t="t" r="r" b="b"/>
            <a:pathLst>
              <a:path w="3983990" h="368935">
                <a:moveTo>
                  <a:pt x="0" y="368808"/>
                </a:moveTo>
                <a:lnTo>
                  <a:pt x="3983735" y="368808"/>
                </a:lnTo>
                <a:lnTo>
                  <a:pt x="398373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351" y="1985759"/>
            <a:ext cx="3972305" cy="374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3308" y="5206568"/>
            <a:ext cx="2866390" cy="847090"/>
          </a:xfrm>
          <a:custGeom>
            <a:avLst/>
            <a:gdLst/>
            <a:ahLst/>
            <a:cxnLst/>
            <a:rect l="l" t="t" r="r" b="b"/>
            <a:pathLst>
              <a:path w="2866390" h="847089">
                <a:moveTo>
                  <a:pt x="0" y="846759"/>
                </a:moveTo>
                <a:lnTo>
                  <a:pt x="2866390" y="846759"/>
                </a:lnTo>
                <a:lnTo>
                  <a:pt x="2866390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9697" y="5206568"/>
            <a:ext cx="1118235" cy="847090"/>
          </a:xfrm>
          <a:custGeom>
            <a:avLst/>
            <a:gdLst/>
            <a:ahLst/>
            <a:cxnLst/>
            <a:rect l="l" t="t" r="r" b="b"/>
            <a:pathLst>
              <a:path w="1118234" h="847089">
                <a:moveTo>
                  <a:pt x="0" y="846759"/>
                </a:moveTo>
                <a:lnTo>
                  <a:pt x="1118044" y="846759"/>
                </a:lnTo>
                <a:lnTo>
                  <a:pt x="1118044" y="0"/>
                </a:lnTo>
                <a:lnTo>
                  <a:pt x="0" y="0"/>
                </a:lnTo>
                <a:lnTo>
                  <a:pt x="0" y="8467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89697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3308" y="5200269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1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958" y="5206619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6958" y="6053328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1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17109" y="5554268"/>
            <a:ext cx="9836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Preţ promo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28388" y="1588008"/>
            <a:ext cx="3977640" cy="4433570"/>
          </a:xfrm>
          <a:custGeom>
            <a:avLst/>
            <a:gdLst/>
            <a:ahLst/>
            <a:cxnLst/>
            <a:rect l="l" t="t" r="r" b="b"/>
            <a:pathLst>
              <a:path w="3977640" h="4433570">
                <a:moveTo>
                  <a:pt x="0" y="4433316"/>
                </a:moveTo>
                <a:lnTo>
                  <a:pt x="3977640" y="4433316"/>
                </a:lnTo>
                <a:lnTo>
                  <a:pt x="3977640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6864" y="1584960"/>
            <a:ext cx="3985260" cy="368935"/>
          </a:xfrm>
          <a:custGeom>
            <a:avLst/>
            <a:gdLst/>
            <a:ahLst/>
            <a:cxnLst/>
            <a:rect l="l" t="t" r="r" b="b"/>
            <a:pathLst>
              <a:path w="3985259" h="368935">
                <a:moveTo>
                  <a:pt x="0" y="368808"/>
                </a:moveTo>
                <a:lnTo>
                  <a:pt x="3985260" y="368808"/>
                </a:lnTo>
                <a:lnTo>
                  <a:pt x="39852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8774" y="1624457"/>
            <a:ext cx="548322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20"/>
              </a:lnSpc>
              <a:tabLst>
                <a:tab pos="4060825" algn="l"/>
              </a:tabLst>
            </a:pPr>
            <a:r>
              <a:rPr sz="1950" b="1" dirty="0">
                <a:solidFill>
                  <a:srgbClr val="FFFFFF"/>
                </a:solidFill>
                <a:latin typeface="Segoe UI"/>
                <a:cs typeface="Segoe UI"/>
              </a:rPr>
              <a:t>195150-5	5X713075-7</a:t>
            </a:r>
            <a:endParaRPr sz="195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663" y="2029078"/>
            <a:ext cx="278003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CU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C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DI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-45" dirty="0">
                <a:solidFill>
                  <a:srgbClr val="585858"/>
                </a:solidFill>
                <a:latin typeface="Lucida Sans"/>
                <a:cs typeface="Lucida Sans"/>
              </a:rPr>
              <a:t>TI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25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.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4 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X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23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0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am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ba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j</a:t>
            </a:r>
            <a:r>
              <a:rPr sz="9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b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te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Lucida Sans"/>
                <a:cs typeface="Lucida Sans"/>
              </a:rPr>
              <a:t>c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art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on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35951" y="5456732"/>
            <a:ext cx="4648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245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39055" y="1967471"/>
            <a:ext cx="3972305" cy="357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22114" y="2011045"/>
            <a:ext cx="349059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15" dirty="0">
                <a:solidFill>
                  <a:srgbClr val="585858"/>
                </a:solidFill>
                <a:latin typeface="Lucida Sans"/>
                <a:cs typeface="Lucida Sans"/>
              </a:rPr>
              <a:t>N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Lucida Sans"/>
                <a:cs typeface="Lucida Sans"/>
              </a:rPr>
              <a:t>F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I</a:t>
            </a:r>
            <a:r>
              <a:rPr sz="900" spc="35" dirty="0">
                <a:solidFill>
                  <a:srgbClr val="585858"/>
                </a:solidFill>
                <a:latin typeface="Lucida Sans"/>
                <a:cs typeface="Lucida Sans"/>
              </a:rPr>
              <a:t>E</a:t>
            </a:r>
            <a:r>
              <a:rPr sz="900" spc="-20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S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20" dirty="0">
                <a:solidFill>
                  <a:srgbClr val="585858"/>
                </a:solidFill>
                <a:latin typeface="Lucida Sans"/>
                <a:cs typeface="Lucida Sans"/>
              </a:rPr>
              <a:t>R</a:t>
            </a:r>
            <a:r>
              <a:rPr sz="900" spc="-1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U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45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C</a:t>
            </a:r>
            <a:r>
              <a:rPr sz="900" spc="20" dirty="0">
                <a:solidFill>
                  <a:srgbClr val="585858"/>
                </a:solidFill>
                <a:latin typeface="Lucida Sans"/>
                <a:cs typeface="Lucida Sans"/>
              </a:rPr>
              <a:t>M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,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3 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3</a:t>
            </a:r>
            <a:r>
              <a:rPr sz="900" spc="-120" dirty="0">
                <a:solidFill>
                  <a:srgbClr val="585858"/>
                </a:solidFill>
                <a:latin typeface="Lucida Sans"/>
                <a:cs typeface="Lucida Sans"/>
              </a:rPr>
              <a:t>/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8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9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10" dirty="0">
                <a:solidFill>
                  <a:srgbClr val="585858"/>
                </a:solidFill>
                <a:latin typeface="Lucida Sans"/>
                <a:cs typeface="Lucida Sans"/>
              </a:rPr>
              <a:t>ACHE</a:t>
            </a:r>
            <a:r>
              <a:rPr sz="900" spc="-60" dirty="0">
                <a:solidFill>
                  <a:srgbClr val="585858"/>
                </a:solidFill>
                <a:latin typeface="Lucida Sans"/>
                <a:cs typeface="Lucida Sans"/>
              </a:rPr>
              <a:t>T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5</a:t>
            </a:r>
            <a:r>
              <a:rPr sz="900" spc="25" dirty="0">
                <a:solidFill>
                  <a:srgbClr val="585858"/>
                </a:solidFill>
                <a:latin typeface="Lucida Sans"/>
                <a:cs typeface="Lucida Sans"/>
              </a:rPr>
              <a:t>+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1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)</a:t>
            </a:r>
            <a:r>
              <a:rPr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spc="-35" dirty="0">
                <a:solidFill>
                  <a:srgbClr val="585858"/>
                </a:solidFill>
                <a:latin typeface="Lucida Sans"/>
                <a:cs typeface="Lucida Sans"/>
              </a:rPr>
              <a:t>(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am</a:t>
            </a:r>
            <a:r>
              <a:rPr sz="900" spc="-30" dirty="0">
                <a:solidFill>
                  <a:srgbClr val="585858"/>
                </a:solidFill>
                <a:latin typeface="Lucida Sans"/>
                <a:cs typeface="Lucida Sans"/>
              </a:rPr>
              <a:t>ba</a:t>
            </a:r>
            <a:r>
              <a:rPr sz="900" spc="-15" dirty="0">
                <a:solidFill>
                  <a:srgbClr val="585858"/>
                </a:solidFill>
                <a:latin typeface="Lucida Sans"/>
                <a:cs typeface="Lucida Sans"/>
              </a:rPr>
              <a:t>l</a:t>
            </a:r>
            <a:r>
              <a:rPr sz="900" spc="-5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j</a:t>
            </a:r>
            <a:r>
              <a:rPr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p</a:t>
            </a:r>
            <a:r>
              <a:rPr sz="900" spc="-40" dirty="0">
                <a:solidFill>
                  <a:srgbClr val="585858"/>
                </a:solidFill>
                <a:latin typeface="Lucida Sans"/>
                <a:cs typeface="Lucida Sans"/>
              </a:rPr>
              <a:t>un</a:t>
            </a:r>
            <a:r>
              <a:rPr sz="900" dirty="0">
                <a:solidFill>
                  <a:srgbClr val="585858"/>
                </a:solidFill>
                <a:latin typeface="Lucida Sans"/>
                <a:cs typeface="Lucida Sans"/>
              </a:rPr>
              <a:t>g</a:t>
            </a:r>
            <a:r>
              <a:rPr sz="900" spc="-25" dirty="0">
                <a:solidFill>
                  <a:srgbClr val="585858"/>
                </a:solidFill>
                <a:latin typeface="Lucida Sans"/>
                <a:cs typeface="Lucida Sans"/>
              </a:rPr>
              <a:t>a)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7387" y="1077467"/>
            <a:ext cx="1684782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9072" y="1077467"/>
            <a:ext cx="2052066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3384" y="1077467"/>
            <a:ext cx="3822954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73240" y="1077467"/>
            <a:ext cx="631698" cy="677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OF</a:t>
            </a:r>
            <a:r>
              <a:rPr spc="-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E</a:t>
            </a:r>
            <a:r>
              <a:rPr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RTĂ</a:t>
            </a:r>
            <a:r>
              <a:rPr spc="10" dirty="0">
                <a:solidFill>
                  <a:schemeClr val="accent3">
                    <a:lumMod val="50000"/>
                  </a:schemeClr>
                </a:solidFill>
                <a:latin typeface="Segoe UI Black"/>
                <a:cs typeface="Segoe UI Black"/>
              </a:rPr>
              <a:t> </a:t>
            </a:r>
            <a:r>
              <a:rPr spc="-15" dirty="0">
                <a:solidFill>
                  <a:schemeClr val="accent3">
                    <a:lumMod val="50000"/>
                  </a:schemeClr>
                </a:solidFill>
              </a:rPr>
              <a:t>LICHIDARE</a:t>
            </a:r>
            <a:r>
              <a:rPr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ACCE</a:t>
            </a:r>
            <a:r>
              <a:rPr spc="-25"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ORI</a:t>
            </a:r>
            <a:r>
              <a:rPr spc="-10" dirty="0">
                <a:solidFill>
                  <a:srgbClr val="FF0000"/>
                </a:solidFill>
              </a:rPr>
              <a:t>I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DE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G</a:t>
            </a:r>
            <a:r>
              <a:rPr spc="-1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ADIN</a:t>
            </a:r>
            <a:r>
              <a:rPr dirty="0">
                <a:solidFill>
                  <a:srgbClr val="FF0000"/>
                </a:solidFill>
                <a:latin typeface="Segoe UI Black"/>
                <a:cs typeface="Segoe UI Black"/>
              </a:rPr>
              <a:t>Ă</a:t>
            </a:r>
          </a:p>
        </p:txBody>
      </p:sp>
      <p:sp>
        <p:nvSpPr>
          <p:cNvPr id="34" name="object 34"/>
          <p:cNvSpPr/>
          <p:nvPr/>
        </p:nvSpPr>
        <p:spPr>
          <a:xfrm>
            <a:off x="3491484" y="2311907"/>
            <a:ext cx="937260" cy="1002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20840" y="2205227"/>
            <a:ext cx="2023109" cy="1326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16800" y="2665476"/>
            <a:ext cx="48640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5+1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Vala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ilitate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la 02.04.20</a:t>
            </a:r>
            <a:r>
              <a:rPr spc="-15" dirty="0"/>
              <a:t>2</a:t>
            </a:r>
            <a:r>
              <a:rPr dirty="0"/>
              <a:t>1</a:t>
            </a:r>
            <a:r>
              <a:rPr spc="-50" dirty="0"/>
              <a:t> </a:t>
            </a:r>
            <a:r>
              <a:rPr spc="-5" dirty="0"/>
              <a:t>p</a:t>
            </a:r>
            <a:r>
              <a:rPr dirty="0"/>
              <a:t>â</a:t>
            </a:r>
            <a:r>
              <a:rPr spc="-5" dirty="0"/>
              <a:t>n</a:t>
            </a:r>
            <a:r>
              <a:rPr dirty="0"/>
              <a:t>ă la </a:t>
            </a:r>
            <a:r>
              <a:rPr spc="-5" dirty="0"/>
              <a:t>epui</a:t>
            </a:r>
            <a:r>
              <a:rPr dirty="0"/>
              <a:t>zar</a:t>
            </a:r>
            <a:r>
              <a:rPr spc="-10" dirty="0"/>
              <a:t>e</a:t>
            </a:r>
            <a:r>
              <a:rPr dirty="0"/>
              <a:t>a s</a:t>
            </a:r>
            <a:r>
              <a:rPr spc="-5" dirty="0"/>
              <a:t>t</a:t>
            </a:r>
            <a:r>
              <a:rPr dirty="0"/>
              <a:t>oc</a:t>
            </a:r>
            <a:r>
              <a:rPr spc="-5" dirty="0"/>
              <a:t>ulu</a:t>
            </a:r>
            <a:r>
              <a:rPr dirty="0"/>
              <a:t>i</a:t>
            </a:r>
            <a:r>
              <a:rPr spc="25" dirty="0"/>
              <a:t> </a:t>
            </a:r>
            <a:r>
              <a:rPr spc="-5" dirty="0">
                <a:latin typeface="Calibri"/>
                <a:cs typeface="Calibri"/>
              </a:rPr>
              <a:t>disp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nibil!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69539" y="6657035"/>
            <a:ext cx="129539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439</Words>
  <Application>Microsoft Office PowerPoint</Application>
  <PresentationFormat>Diavetítés a képernyőre (4:3 oldalarány)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 Theme</vt:lpstr>
      <vt:lpstr>1. dia</vt:lpstr>
      <vt:lpstr>OFERTĂ LICHIDARE ACCESORII DE GRADINĂ</vt:lpstr>
      <vt:lpstr>OFERTĂ LICHIDARE ACCESORII DE GRADINĂ</vt:lpstr>
      <vt:lpstr>OFERTĂ LICHIDARE ACCESORII DE GRADINĂ</vt:lpstr>
      <vt:lpstr>OFERTĂ LICHIDARE ACCESORII DE GRADINĂ</vt:lpstr>
      <vt:lpstr>OFERTĂ LICHIDARE ACCESORII DE GRADINĂ</vt:lpstr>
      <vt:lpstr>OFERTĂ LICHIDARE ACCESORII DE GRADINĂ</vt:lpstr>
      <vt:lpstr>OFERTĂ LICHIDARE ACCESORII DE GRADINĂ</vt:lpstr>
      <vt:lpstr>OFERTĂ LICHIDARE ACCESORII DE GRADINĂ</vt:lpstr>
      <vt:lpstr>OFERTĂ LICHIDARE ACCESORII DE GRADINĂ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Bajenaru</dc:creator>
  <cp:lastModifiedBy>Eszter</cp:lastModifiedBy>
  <cp:revision>1</cp:revision>
  <dcterms:created xsi:type="dcterms:W3CDTF">2021-04-08T13:31:15Z</dcterms:created>
  <dcterms:modified xsi:type="dcterms:W3CDTF">2021-04-08T10:36:34Z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2021-03-31T00:00:00Z</vt:filetime>
  </property>
  <property fmtid="{D5CDD505-2E9C-101B-9397-08002B2CF9AE}" pid="3" name="LastSaved">
    <vt:filetime>2021-04-08T00:00:00Z</vt:filetime>
  </property>
</Properties>
</file>